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7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458A43-36B2-45BA-A0BC-325D97B766D3}"/>
              </a:ext>
            </a:extLst>
          </p:cNvPr>
          <p:cNvSpPr txBox="1"/>
          <p:nvPr/>
        </p:nvSpPr>
        <p:spPr>
          <a:xfrm>
            <a:off x="0" y="-41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Met. para. and GHG data for 20221129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8F9B88E-6697-4070-9479-9BB6AC1BBCC7}"/>
              </a:ext>
            </a:extLst>
          </p:cNvPr>
          <p:cNvCxnSpPr/>
          <p:nvPr/>
        </p:nvCxnSpPr>
        <p:spPr>
          <a:xfrm flipV="1">
            <a:off x="-1" y="544363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248852D-18DA-419B-8085-91CCB4082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4271"/>
            <a:ext cx="4575162" cy="473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BBDAE392-0C27-4A1B-8579-82082D81B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955" y="1334271"/>
            <a:ext cx="4425045" cy="269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34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458A43-36B2-45BA-A0BC-325D97B766D3}"/>
              </a:ext>
            </a:extLst>
          </p:cNvPr>
          <p:cNvSpPr txBox="1"/>
          <p:nvPr/>
        </p:nvSpPr>
        <p:spPr>
          <a:xfrm>
            <a:off x="0" y="-41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Time series of CH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 and wind direction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8F9B88E-6697-4070-9479-9BB6AC1BBCC7}"/>
              </a:ext>
            </a:extLst>
          </p:cNvPr>
          <p:cNvCxnSpPr/>
          <p:nvPr/>
        </p:nvCxnSpPr>
        <p:spPr>
          <a:xfrm flipV="1">
            <a:off x="-1" y="552527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BFD321E6-E9E9-4786-8D23-FC458A296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76" y="1536130"/>
            <a:ext cx="8197412" cy="357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7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458A43-36B2-45BA-A0BC-325D97B766D3}"/>
              </a:ext>
            </a:extLst>
          </p:cNvPr>
          <p:cNvSpPr txBox="1"/>
          <p:nvPr/>
        </p:nvSpPr>
        <p:spPr>
          <a:xfrm>
            <a:off x="0" y="-416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Abrupt increase in CH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 around 9 o’clock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8F9B88E-6697-4070-9479-9BB6AC1BBCC7}"/>
              </a:ext>
            </a:extLst>
          </p:cNvPr>
          <p:cNvCxnSpPr/>
          <p:nvPr/>
        </p:nvCxnSpPr>
        <p:spPr>
          <a:xfrm flipV="1">
            <a:off x="-1" y="552527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A8F5E329-71B5-4B70-8CCB-487D8E222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54" y="1545704"/>
            <a:ext cx="8197412" cy="357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8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458A43-36B2-45BA-A0BC-325D97B766D3}"/>
              </a:ext>
            </a:extLst>
          </p:cNvPr>
          <p:cNvSpPr txBox="1"/>
          <p:nvPr/>
        </p:nvSpPr>
        <p:spPr>
          <a:xfrm>
            <a:off x="0" y="-416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Potential increase in CH</a:t>
            </a:r>
            <a:r>
              <a:rPr lang="en-US" altLang="ja-JP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 concentration</a:t>
            </a:r>
          </a:p>
          <a:p>
            <a:pPr algn="ctr"/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at specific wind directions of 150º±10º</a:t>
            </a:r>
            <a:endParaRPr lang="ja-JP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8F9B88E-6697-4070-9479-9BB6AC1BBCC7}"/>
              </a:ext>
            </a:extLst>
          </p:cNvPr>
          <p:cNvCxnSpPr/>
          <p:nvPr/>
        </p:nvCxnSpPr>
        <p:spPr>
          <a:xfrm flipV="1">
            <a:off x="-1" y="1017889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04DCA2A3-1EA5-439B-8BCF-132EFECB1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8" y="1567544"/>
            <a:ext cx="8197412" cy="357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8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36</Words>
  <Application>Microsoft Office PowerPoint</Application>
  <PresentationFormat>画面に合わせる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70</cp:revision>
  <dcterms:created xsi:type="dcterms:W3CDTF">2013-05-01T02:16:19Z</dcterms:created>
  <dcterms:modified xsi:type="dcterms:W3CDTF">2022-11-29T10:53:22Z</dcterms:modified>
</cp:coreProperties>
</file>