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87" r:id="rId2"/>
    <p:sldId id="288" r:id="rId3"/>
    <p:sldId id="289" r:id="rId4"/>
    <p:sldId id="29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64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22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0DFA32-AB0E-4BA8-929F-89F60618A458}" type="datetimeFigureOut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3F3439-E92C-4CB5-ABC0-4F1264CD12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85290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51C72-5522-403D-A513-29A5ED3042D3}" type="datetime1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1819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EF825-1F12-49E2-A030-EAD54C64D123}" type="datetime1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243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D374E-45B7-48EB-A7B7-39B839A1F29D}" type="datetime1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7067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B8BE3-2950-43AA-96BB-A768AE4BBF1F}" type="datetime1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4861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C4141-04C0-4624-9F2E-8889C32F3444}" type="datetime1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528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9EC78-1DC2-4F11-B561-DCF0B87C134D}" type="datetime1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0421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CAA66-42E9-4984-A3CA-61FA0D335D40}" type="datetime1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3487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409F9-4A15-450B-A0C7-2D2B8DB13C6E}" type="datetime1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9289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F153B-1E99-4B90-A2A0-4757127AB91D}" type="datetime1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3475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9CF7E-DEA0-484D-B047-B43919F0D988}" type="datetime1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4842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84F29-9CCA-429A-B1D0-D4C87BA498B9}" type="datetime1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3680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B62EE5-E4BB-4694-A62A-B703A0DEA096}" type="datetime1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892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4458A43-36B2-45BA-A0BC-325D97B766D3}"/>
              </a:ext>
            </a:extLst>
          </p:cNvPr>
          <p:cNvSpPr txBox="1"/>
          <p:nvPr/>
        </p:nvSpPr>
        <p:spPr>
          <a:xfrm>
            <a:off x="0" y="-4161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3200" b="1" dirty="0">
                <a:latin typeface="Arial" panose="020B0604020202020204" pitchFamily="34" charset="0"/>
                <a:cs typeface="Arial" panose="020B0604020202020204" pitchFamily="34" charset="0"/>
              </a:rPr>
              <a:t>Met. para. and GHG data for 20221129</a:t>
            </a:r>
            <a:endParaRPr lang="ja-JP" alt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58F9B88E-6697-4070-9479-9BB6AC1BBCC7}"/>
              </a:ext>
            </a:extLst>
          </p:cNvPr>
          <p:cNvCxnSpPr/>
          <p:nvPr/>
        </p:nvCxnSpPr>
        <p:spPr>
          <a:xfrm flipV="1">
            <a:off x="-1" y="544363"/>
            <a:ext cx="9144000" cy="3214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D248852D-18DA-419B-8085-91CCB40826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34271"/>
            <a:ext cx="4575162" cy="47317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>
            <a:extLst>
              <a:ext uri="{FF2B5EF4-FFF2-40B4-BE49-F238E27FC236}">
                <a16:creationId xmlns:a16="http://schemas.microsoft.com/office/drawing/2014/main" id="{BBDAE392-0C27-4A1B-8579-82082D81B3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8955" y="1334271"/>
            <a:ext cx="4425045" cy="2699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3340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4458A43-36B2-45BA-A0BC-325D97B766D3}"/>
              </a:ext>
            </a:extLst>
          </p:cNvPr>
          <p:cNvSpPr txBox="1"/>
          <p:nvPr/>
        </p:nvSpPr>
        <p:spPr>
          <a:xfrm>
            <a:off x="0" y="-4161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3200" b="1" dirty="0">
                <a:latin typeface="Arial" panose="020B0604020202020204" pitchFamily="34" charset="0"/>
                <a:cs typeface="Arial" panose="020B0604020202020204" pitchFamily="34" charset="0"/>
              </a:rPr>
              <a:t>Time series of CH</a:t>
            </a:r>
            <a:r>
              <a:rPr lang="en-US" altLang="ja-JP" sz="32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altLang="ja-JP" sz="3200" b="1" dirty="0">
                <a:latin typeface="Arial" panose="020B0604020202020204" pitchFamily="34" charset="0"/>
                <a:cs typeface="Arial" panose="020B0604020202020204" pitchFamily="34" charset="0"/>
              </a:rPr>
              <a:t> and wind direction</a:t>
            </a:r>
            <a:endParaRPr lang="ja-JP" alt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58F9B88E-6697-4070-9479-9BB6AC1BBCC7}"/>
              </a:ext>
            </a:extLst>
          </p:cNvPr>
          <p:cNvCxnSpPr/>
          <p:nvPr/>
        </p:nvCxnSpPr>
        <p:spPr>
          <a:xfrm flipV="1">
            <a:off x="-1" y="552527"/>
            <a:ext cx="9144000" cy="3214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図 3">
            <a:extLst>
              <a:ext uri="{FF2B5EF4-FFF2-40B4-BE49-F238E27FC236}">
                <a16:creationId xmlns:a16="http://schemas.microsoft.com/office/drawing/2014/main" id="{BFD321E6-E9E9-4786-8D23-FC458A2969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376" y="1536130"/>
            <a:ext cx="8197412" cy="3570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13711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4458A43-36B2-45BA-A0BC-325D97B766D3}"/>
              </a:ext>
            </a:extLst>
          </p:cNvPr>
          <p:cNvSpPr txBox="1"/>
          <p:nvPr/>
        </p:nvSpPr>
        <p:spPr>
          <a:xfrm>
            <a:off x="0" y="-4161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3200" b="1" dirty="0">
                <a:latin typeface="Arial" panose="020B0604020202020204" pitchFamily="34" charset="0"/>
                <a:cs typeface="Arial" panose="020B0604020202020204" pitchFamily="34" charset="0"/>
              </a:rPr>
              <a:t>Abrupt increase in CH</a:t>
            </a:r>
            <a:r>
              <a:rPr lang="en-US" altLang="ja-JP" sz="32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altLang="ja-JP" sz="3200" b="1" dirty="0">
                <a:latin typeface="Arial" panose="020B0604020202020204" pitchFamily="34" charset="0"/>
                <a:cs typeface="Arial" panose="020B0604020202020204" pitchFamily="34" charset="0"/>
              </a:rPr>
              <a:t> around 9 o’clock</a:t>
            </a:r>
            <a:endParaRPr lang="ja-JP" alt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58F9B88E-6697-4070-9479-9BB6AC1BBCC7}"/>
              </a:ext>
            </a:extLst>
          </p:cNvPr>
          <p:cNvCxnSpPr/>
          <p:nvPr/>
        </p:nvCxnSpPr>
        <p:spPr>
          <a:xfrm flipV="1">
            <a:off x="-1" y="552527"/>
            <a:ext cx="9144000" cy="3214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図 8">
            <a:extLst>
              <a:ext uri="{FF2B5EF4-FFF2-40B4-BE49-F238E27FC236}">
                <a16:creationId xmlns:a16="http://schemas.microsoft.com/office/drawing/2014/main" id="{A8F5E329-71B5-4B70-8CCB-487D8E2223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454" y="1545704"/>
            <a:ext cx="8197412" cy="3570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22883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4458A43-36B2-45BA-A0BC-325D97B766D3}"/>
              </a:ext>
            </a:extLst>
          </p:cNvPr>
          <p:cNvSpPr txBox="1"/>
          <p:nvPr/>
        </p:nvSpPr>
        <p:spPr>
          <a:xfrm>
            <a:off x="0" y="-4161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3200" b="1" dirty="0">
                <a:latin typeface="Arial" panose="020B0604020202020204" pitchFamily="34" charset="0"/>
                <a:cs typeface="Arial" panose="020B0604020202020204" pitchFamily="34" charset="0"/>
              </a:rPr>
              <a:t>Potential increase in CH</a:t>
            </a:r>
            <a:r>
              <a:rPr lang="en-US" altLang="ja-JP" sz="32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altLang="ja-JP" sz="3200" b="1" dirty="0">
                <a:latin typeface="Arial" panose="020B0604020202020204" pitchFamily="34" charset="0"/>
                <a:cs typeface="Arial" panose="020B0604020202020204" pitchFamily="34" charset="0"/>
              </a:rPr>
              <a:t> concentration</a:t>
            </a:r>
          </a:p>
          <a:p>
            <a:pPr algn="ctr"/>
            <a:r>
              <a:rPr lang="en-US" altLang="ja-JP" sz="3200" b="1" dirty="0">
                <a:latin typeface="Arial" panose="020B0604020202020204" pitchFamily="34" charset="0"/>
                <a:cs typeface="Arial" panose="020B0604020202020204" pitchFamily="34" charset="0"/>
              </a:rPr>
              <a:t>at specific wind directions of 150º±10º</a:t>
            </a:r>
            <a:endParaRPr lang="ja-JP" alt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58F9B88E-6697-4070-9479-9BB6AC1BBCC7}"/>
              </a:ext>
            </a:extLst>
          </p:cNvPr>
          <p:cNvCxnSpPr/>
          <p:nvPr/>
        </p:nvCxnSpPr>
        <p:spPr>
          <a:xfrm flipV="1">
            <a:off x="-1" y="1017889"/>
            <a:ext cx="9144000" cy="3214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図 6">
            <a:extLst>
              <a:ext uri="{FF2B5EF4-FFF2-40B4-BE49-F238E27FC236}">
                <a16:creationId xmlns:a16="http://schemas.microsoft.com/office/drawing/2014/main" id="{04DCA2A3-1EA5-439B-8BCF-132EFECB1A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168" y="1567544"/>
            <a:ext cx="8197412" cy="3570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6483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833</TotalTime>
  <Words>36</Words>
  <Application>Microsoft Office PowerPoint</Application>
  <PresentationFormat>画面に合わせる (4:3)</PresentationFormat>
  <Paragraphs>5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入江仁士</dc:creator>
  <cp:lastModifiedBy>入江 仁士</cp:lastModifiedBy>
  <cp:revision>70</cp:revision>
  <dcterms:created xsi:type="dcterms:W3CDTF">2013-05-01T02:16:19Z</dcterms:created>
  <dcterms:modified xsi:type="dcterms:W3CDTF">2022-11-29T10:53:22Z</dcterms:modified>
</cp:coreProperties>
</file>